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76" r:id="rId7"/>
    <p:sldId id="280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62" r:id="rId18"/>
    <p:sldId id="264" r:id="rId19"/>
    <p:sldId id="290" r:id="rId20"/>
    <p:sldId id="291" r:id="rId21"/>
    <p:sldId id="292" r:id="rId22"/>
    <p:sldId id="293" r:id="rId23"/>
    <p:sldId id="294" r:id="rId24"/>
    <p:sldId id="295" r:id="rId25"/>
    <p:sldId id="270" r:id="rId26"/>
    <p:sldId id="273" r:id="rId27"/>
    <p:sldId id="296" r:id="rId28"/>
    <p:sldId id="297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2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13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88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09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73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93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8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0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4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1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4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8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EE7C32-3E61-44A7-B2D6-AE1F0B26EFF3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2D43F8C-2A80-4D2F-979A-D68FBF188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3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3E2EEB-1172-54B6-9945-9BF99F75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492110" cy="70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B8296-D333-AA90-BFF0-8FA5BD9C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VISULATION FOR THE MODULE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C9780D-0F07-A7C9-2133-11C02E953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333" y="2603500"/>
            <a:ext cx="852502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0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AC42-07DB-738F-9673-A3731C19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C926C2-B435-4A52-B5A9-E4C0CB34D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529" y="2603500"/>
            <a:ext cx="8143838" cy="37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39E2-F647-5744-7328-CF834963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5277C9-E5DB-4891-D636-E473F16BB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2603500"/>
            <a:ext cx="794824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2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C7EC-F41F-FB4E-FCEC-7745A17F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9EECEA-3366-F2A4-9DC4-9FC0010E4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228" y="2630487"/>
            <a:ext cx="7798178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0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93C1A-D1F3-BA59-1143-F94EAB85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95" y="2603500"/>
            <a:ext cx="908773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DD53-893F-B209-B227-579D69A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11D649-A6B3-7FEF-8826-46425C7AE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611437"/>
            <a:ext cx="7960911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D2ADD-F720-8D8E-F7AB-099958F85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603500"/>
            <a:ext cx="782023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9B654-A5E7-4E4E-D5BB-60485718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126610"/>
            <a:ext cx="11057206" cy="655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2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645-BD2D-6947-527D-7F885A738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452"/>
            <a:ext cx="9144000" cy="5838093"/>
          </a:xfrm>
        </p:spPr>
        <p:txBody>
          <a:bodyPr>
            <a:normAutofit/>
          </a:bodyPr>
          <a:lstStyle/>
          <a:p>
            <a:pPr algn="ctr"/>
            <a:r>
              <a:rPr lang="en-US" sz="4900" dirty="0"/>
              <a:t>What is the dataset which used?</a:t>
            </a:r>
            <a:br>
              <a:rPr lang="en-US" sz="4900" dirty="0"/>
            </a:br>
            <a:r>
              <a:rPr lang="en-US" sz="4900" dirty="0"/>
              <a:t>What were the modules? which used and the out put?</a:t>
            </a:r>
            <a:br>
              <a:rPr lang="en-US" sz="6000" dirty="0"/>
            </a:br>
            <a:br>
              <a:rPr lang="en-US" sz="6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5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0A76-81BD-94F9-B1C9-51918697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What were the modules?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8A165D-3280-9B26-03F3-EE67A8B88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874" y="2603500"/>
            <a:ext cx="860942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5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9E9-6529-220C-2238-F312C8E68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</p:spTree>
    <p:extLst>
      <p:ext uri="{BB962C8B-B14F-4D97-AF65-F5344CB8AC3E}">
        <p14:creationId xmlns:p14="http://schemas.microsoft.com/office/powerpoint/2010/main" val="1881922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F1329-9735-99DE-C41B-334C5232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6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73F54-6AE7-6F9B-622E-96C478D2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9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67C48F-6C84-0424-7EE0-156D0D16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E2AB5-625E-B6D1-88B5-62199079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474" y="0"/>
            <a:ext cx="12290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B9957E-DD4A-3F30-79F7-CFFE76CC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0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719DEF-AE05-93DC-8B21-2D211E0CE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873" y="-45720"/>
            <a:ext cx="11119104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29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6C46-D2B1-443C-FE91-E56652561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What is the code ?</a:t>
            </a:r>
            <a:br>
              <a:rPr lang="en-US" sz="6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56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65CE96-3CC3-A830-95E1-21674D62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" y="919162"/>
            <a:ext cx="9762978" cy="59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13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D719E-1DB6-301F-8012-BDDB904EA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309490"/>
            <a:ext cx="11512941" cy="65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7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olf club and a ball on a tee">
            <a:extLst>
              <a:ext uri="{FF2B5EF4-FFF2-40B4-BE49-F238E27FC236}">
                <a16:creationId xmlns:a16="http://schemas.microsoft.com/office/drawing/2014/main" id="{3849007B-E269-43A6-38D5-C5D3A522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D7C8B-256C-DDAE-9C96-D4FE9929B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the out put?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07BF7-5DB8-3FEC-3E6B-7ACF20E9B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9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8254D-2B8F-3F3F-B710-457FA3380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5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CEB6-7C60-A636-28AD-C12487AF8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1335"/>
            <a:ext cx="10515600" cy="340562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What is the dataset which used?</a:t>
            </a:r>
          </a:p>
          <a:p>
            <a:pPr algn="ctr"/>
            <a:r>
              <a:rPr lang="en-US" sz="4800" dirty="0"/>
              <a:t>What were the modules which used and the out put?</a:t>
            </a:r>
          </a:p>
        </p:txBody>
      </p:sp>
    </p:spTree>
    <p:extLst>
      <p:ext uri="{BB962C8B-B14F-4D97-AF65-F5344CB8AC3E}">
        <p14:creationId xmlns:p14="http://schemas.microsoft.com/office/powerpoint/2010/main" val="325585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9D1B-6F19-72BB-4B4E-0E5E7024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the dataset which used?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68951-C3AD-DD26-BBD6-C3F6A7B8E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This project we used diabets.csv as dataset in this project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3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EA7D-F782-88D0-FF6D-C64D0295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7"/>
            <a:ext cx="8761413" cy="1277163"/>
          </a:xfrm>
        </p:spPr>
        <p:txBody>
          <a:bodyPr/>
          <a:lstStyle/>
          <a:p>
            <a:r>
              <a:rPr lang="en-US" dirty="0"/>
              <a:t>LINEAR REGRESSSION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00FBF8-2441-BC67-D169-5FDF0F0DD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468033"/>
            <a:ext cx="804531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0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1989-8B9F-3816-6876-A270663A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FCAC60-7F4C-EF50-9E84-778596887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20" y="2603500"/>
            <a:ext cx="845468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6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D784-615D-03C0-1388-9AEE7500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978C36-5159-86C2-1D80-DD8E8016B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972" y="2603500"/>
            <a:ext cx="862349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4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929-BEAF-196F-FDBF-54C3A6E4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CD3151-9222-30FB-702A-AE537F4EC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603500"/>
            <a:ext cx="8509551" cy="39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250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82</TotalTime>
  <Words>85</Words>
  <Application>Microsoft Office PowerPoint</Application>
  <PresentationFormat>Widescreen</PresentationFormat>
  <Paragraphs>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Ion Boardroom</vt:lpstr>
      <vt:lpstr>PowerPoint Presentation</vt:lpstr>
      <vt:lpstr>Project 1</vt:lpstr>
      <vt:lpstr>PowerPoint Presentation</vt:lpstr>
      <vt:lpstr>PowerPoint Presentation</vt:lpstr>
      <vt:lpstr>What is the dataset which used? </vt:lpstr>
      <vt:lpstr>LINEAR REGRESSSION</vt:lpstr>
      <vt:lpstr>PowerPoint Presentation</vt:lpstr>
      <vt:lpstr>PowerPoint Presentation</vt:lpstr>
      <vt:lpstr>PowerPoint Presentation</vt:lpstr>
      <vt:lpstr>VISULATION FOR THE MODULE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dataset which used? What were the modules? which used and the out put?  </vt:lpstr>
      <vt:lpstr>What were the modules?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code ? </vt:lpstr>
      <vt:lpstr>PowerPoint Presentation</vt:lpstr>
      <vt:lpstr>PowerPoint Presentation</vt:lpstr>
      <vt:lpstr>What is the out put?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Yasser</dc:creator>
  <cp:lastModifiedBy>Youssef Mahmoud</cp:lastModifiedBy>
  <cp:revision>4</cp:revision>
  <dcterms:created xsi:type="dcterms:W3CDTF">2024-01-02T15:47:29Z</dcterms:created>
  <dcterms:modified xsi:type="dcterms:W3CDTF">2024-01-03T07:17:17Z</dcterms:modified>
</cp:coreProperties>
</file>